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audio1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7" r:id="rId3"/>
    <p:sldId id="273" r:id="rId4"/>
    <p:sldId id="257" r:id="rId5"/>
    <p:sldId id="258" r:id="rId6"/>
    <p:sldId id="279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9" r:id="rId16"/>
    <p:sldId id="275" r:id="rId17"/>
    <p:sldId id="277" r:id="rId18"/>
    <p:sldId id="278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0ABF-7BED-DA44-9916-9F78F8FD94A5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99B0C0-C2F5-0C40-B2C4-CC5213D0FB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0ABF-7BED-DA44-9916-9F78F8FD94A5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B0C0-C2F5-0C40-B2C4-CC5213D0F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999B0C0-C2F5-0C40-B2C4-CC5213D0FB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0ABF-7BED-DA44-9916-9F78F8FD94A5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0ABF-7BED-DA44-9916-9F78F8FD94A5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999B0C0-C2F5-0C40-B2C4-CC5213D0FB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0ABF-7BED-DA44-9916-9F78F8FD94A5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99B0C0-C2F5-0C40-B2C4-CC5213D0FB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18E0ABF-7BED-DA44-9916-9F78F8FD94A5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B0C0-C2F5-0C40-B2C4-CC5213D0FB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0ABF-7BED-DA44-9916-9F78F8FD94A5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999B0C0-C2F5-0C40-B2C4-CC5213D0FB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0ABF-7BED-DA44-9916-9F78F8FD94A5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999B0C0-C2F5-0C40-B2C4-CC5213D0F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0ABF-7BED-DA44-9916-9F78F8FD94A5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99B0C0-C2F5-0C40-B2C4-CC5213D0FB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99B0C0-C2F5-0C40-B2C4-CC5213D0FB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0ABF-7BED-DA44-9916-9F78F8FD94A5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999B0C0-C2F5-0C40-B2C4-CC5213D0FB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18E0ABF-7BED-DA44-9916-9F78F8FD94A5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18E0ABF-7BED-DA44-9916-9F78F8FD94A5}" type="datetimeFigureOut">
              <a:rPr lang="en-US" smtClean="0"/>
              <a:pPr/>
              <a:t>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99B0C0-C2F5-0C40-B2C4-CC5213D0FB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reflective and lyrical look at your past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I’m From Poems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6588" y="4874676"/>
            <a:ext cx="49022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Dr. Michael Cook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Auburn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 5: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113376"/>
          </a:xfrm>
        </p:spPr>
        <p:txBody>
          <a:bodyPr/>
          <a:lstStyle/>
          <a:p>
            <a:r>
              <a:rPr lang="en-US" dirty="0" smtClean="0"/>
              <a:t>List old family sayings or sayings you remember from childhood.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401870" y="4260604"/>
            <a:ext cx="2232248" cy="154817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 flipV="1">
            <a:off x="3401870" y="2676428"/>
            <a:ext cx="2232248" cy="154817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Pentagon 5"/>
          <p:cNvSpPr/>
          <p:nvPr/>
        </p:nvSpPr>
        <p:spPr>
          <a:xfrm rot="16200000">
            <a:off x="3725906" y="4998686"/>
            <a:ext cx="1584176" cy="108012"/>
          </a:xfrm>
          <a:prstGeom prst="homePlate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lowchart: Collate 3"/>
          <p:cNvSpPr/>
          <p:nvPr/>
        </p:nvSpPr>
        <p:spPr>
          <a:xfrm>
            <a:off x="3347864" y="2640424"/>
            <a:ext cx="2340260" cy="3204356"/>
          </a:xfrm>
          <a:prstGeom prst="flowChartCollate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5524" y="285644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2 minutes</a:t>
            </a:r>
            <a:endParaRPr lang="en-GB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82994" y="5016688"/>
            <a:ext cx="1270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dirty="0"/>
              <a:t>End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1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2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 6: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430895"/>
          </a:xfrm>
        </p:spPr>
        <p:txBody>
          <a:bodyPr/>
          <a:lstStyle/>
          <a:p>
            <a:r>
              <a:rPr lang="en-US" dirty="0" smtClean="0"/>
              <a:t>List foods you remember from your youth (maybe these bring back happy memories, or maybe these are foods you only got at certain relatives’ houses).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509882" y="4743146"/>
            <a:ext cx="2232248" cy="154817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 flipV="1">
            <a:off x="3509882" y="3158970"/>
            <a:ext cx="2232248" cy="154817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Pentagon 5"/>
          <p:cNvSpPr/>
          <p:nvPr/>
        </p:nvSpPr>
        <p:spPr>
          <a:xfrm rot="16200000">
            <a:off x="3833918" y="5481228"/>
            <a:ext cx="1584176" cy="108012"/>
          </a:xfrm>
          <a:prstGeom prst="homePlate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lowchart: Collate 3"/>
          <p:cNvSpPr/>
          <p:nvPr/>
        </p:nvSpPr>
        <p:spPr>
          <a:xfrm>
            <a:off x="3455876" y="3122966"/>
            <a:ext cx="2340260" cy="3204356"/>
          </a:xfrm>
          <a:prstGeom prst="flowChartCollate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3536" y="333899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2 minutes</a:t>
            </a:r>
            <a:endParaRPr lang="en-GB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991006" y="5499230"/>
            <a:ext cx="1270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dirty="0"/>
              <a:t>End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1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2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 7: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430895"/>
          </a:xfrm>
        </p:spPr>
        <p:txBody>
          <a:bodyPr/>
          <a:lstStyle/>
          <a:p>
            <a:r>
              <a:rPr lang="en-US" dirty="0" smtClean="0"/>
              <a:t>List the places you kept your childhood memories (secret hiding places, places that weren’t so secret, just places to store important items, etc.).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401870" y="4743146"/>
            <a:ext cx="2232248" cy="154817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 flipV="1">
            <a:off x="3401870" y="3158970"/>
            <a:ext cx="2232248" cy="154817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Pentagon 5"/>
          <p:cNvSpPr/>
          <p:nvPr/>
        </p:nvSpPr>
        <p:spPr>
          <a:xfrm rot="16200000">
            <a:off x="3725906" y="5481228"/>
            <a:ext cx="1584176" cy="108012"/>
          </a:xfrm>
          <a:prstGeom prst="homePlate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lowchart: Collate 3"/>
          <p:cNvSpPr/>
          <p:nvPr/>
        </p:nvSpPr>
        <p:spPr>
          <a:xfrm>
            <a:off x="3347864" y="3122966"/>
            <a:ext cx="2340260" cy="3204356"/>
          </a:xfrm>
          <a:prstGeom prst="flowChartCollate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5524" y="3338990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2 minutes</a:t>
            </a:r>
            <a:endParaRPr lang="en-GB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82994" y="5499230"/>
            <a:ext cx="1270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dirty="0"/>
              <a:t>End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1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2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 8: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979684"/>
          </a:xfrm>
        </p:spPr>
        <p:txBody>
          <a:bodyPr/>
          <a:lstStyle/>
          <a:p>
            <a:r>
              <a:rPr lang="en-US" dirty="0" smtClean="0"/>
              <a:t>List anything else you can remember from your childhood that stands out.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455876" y="4185084"/>
            <a:ext cx="2232248" cy="154817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 flipV="1">
            <a:off x="3455876" y="2600908"/>
            <a:ext cx="2232248" cy="154817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Pentagon 5"/>
          <p:cNvSpPr/>
          <p:nvPr/>
        </p:nvSpPr>
        <p:spPr>
          <a:xfrm rot="16200000">
            <a:off x="3779912" y="4923166"/>
            <a:ext cx="1584176" cy="108012"/>
          </a:xfrm>
          <a:prstGeom prst="homePlate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lowchart: Collate 3"/>
          <p:cNvSpPr/>
          <p:nvPr/>
        </p:nvSpPr>
        <p:spPr>
          <a:xfrm>
            <a:off x="3401870" y="2564904"/>
            <a:ext cx="2340260" cy="3204356"/>
          </a:xfrm>
          <a:prstGeom prst="flowChartCollate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9530" y="278092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2 minutes</a:t>
            </a:r>
            <a:endParaRPr lang="en-GB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937000" y="4941168"/>
            <a:ext cx="1270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dirty="0"/>
              <a:t>End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1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2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My “Where I’m From” Poem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84835" y="1417638"/>
            <a:ext cx="2288769" cy="5386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Where I’m From</a:t>
            </a:r>
          </a:p>
          <a:p>
            <a:endParaRPr lang="en-US" sz="800" dirty="0" smtClean="0"/>
          </a:p>
          <a:p>
            <a:r>
              <a:rPr lang="en-US" sz="800" dirty="0" smtClean="0"/>
              <a:t>I am from shag carpets</a:t>
            </a:r>
          </a:p>
          <a:p>
            <a:r>
              <a:rPr lang="en-US" sz="800" dirty="0" smtClean="0"/>
              <a:t>That beg to be laid upon</a:t>
            </a:r>
          </a:p>
          <a:p>
            <a:r>
              <a:rPr lang="en-US" sz="800" dirty="0" smtClean="0"/>
              <a:t>From matchbox cars and broken-in furniture</a:t>
            </a:r>
          </a:p>
          <a:p>
            <a:r>
              <a:rPr lang="en-US" sz="800" dirty="0" smtClean="0"/>
              <a:t>To pass the lazy days of summer.</a:t>
            </a:r>
          </a:p>
          <a:p>
            <a:endParaRPr lang="en-US" sz="800" dirty="0" smtClean="0"/>
          </a:p>
          <a:p>
            <a:r>
              <a:rPr lang="en-US" sz="800" dirty="0" smtClean="0"/>
              <a:t>I am from tomato plants</a:t>
            </a:r>
          </a:p>
          <a:p>
            <a:r>
              <a:rPr lang="en-US" sz="800" dirty="0" smtClean="0"/>
              <a:t>Spilling red across the yard</a:t>
            </a:r>
          </a:p>
          <a:p>
            <a:r>
              <a:rPr lang="en-US" sz="800" dirty="0" smtClean="0"/>
              <a:t>From tobacco fields</a:t>
            </a:r>
          </a:p>
          <a:p>
            <a:r>
              <a:rPr lang="en-US" sz="800" dirty="0" smtClean="0"/>
              <a:t>Where character was born.</a:t>
            </a:r>
          </a:p>
          <a:p>
            <a:endParaRPr lang="en-US" sz="800" dirty="0" smtClean="0"/>
          </a:p>
          <a:p>
            <a:r>
              <a:rPr lang="en-US" sz="800" dirty="0" smtClean="0"/>
              <a:t>I am from dirt roads and general stores</a:t>
            </a:r>
          </a:p>
          <a:p>
            <a:r>
              <a:rPr lang="en-US" sz="800" dirty="0" smtClean="0"/>
              <a:t>And small town southern life</a:t>
            </a:r>
          </a:p>
          <a:p>
            <a:r>
              <a:rPr lang="en-US" sz="800" dirty="0" smtClean="0"/>
              <a:t>From next-door neighbors</a:t>
            </a:r>
          </a:p>
          <a:p>
            <a:r>
              <a:rPr lang="en-US" sz="800" dirty="0" smtClean="0"/>
              <a:t>Too far away to see.</a:t>
            </a:r>
          </a:p>
          <a:p>
            <a:endParaRPr lang="en-US" sz="800" dirty="0" smtClean="0"/>
          </a:p>
          <a:p>
            <a:r>
              <a:rPr lang="en-US" sz="800" dirty="0" smtClean="0"/>
              <a:t>I am from Uncle Brother</a:t>
            </a:r>
          </a:p>
          <a:p>
            <a:r>
              <a:rPr lang="en-US" sz="800" dirty="0" smtClean="0"/>
              <a:t>Whose name always confused me</a:t>
            </a:r>
          </a:p>
          <a:p>
            <a:r>
              <a:rPr lang="en-US" sz="800" dirty="0" smtClean="0"/>
              <a:t>From Sawyer family reunions</a:t>
            </a:r>
          </a:p>
          <a:p>
            <a:r>
              <a:rPr lang="en-US" sz="800" dirty="0" smtClean="0"/>
              <a:t>And country folk </a:t>
            </a:r>
            <a:r>
              <a:rPr lang="en-US" sz="800" dirty="0" err="1" smtClean="0"/>
              <a:t>gettin</a:t>
            </a:r>
            <a:r>
              <a:rPr lang="en-US" sz="800" dirty="0" smtClean="0"/>
              <a:t> dressed up.</a:t>
            </a:r>
          </a:p>
          <a:p>
            <a:endParaRPr lang="en-US" sz="800" dirty="0" smtClean="0"/>
          </a:p>
          <a:p>
            <a:r>
              <a:rPr lang="en-US" sz="800" dirty="0" smtClean="0"/>
              <a:t>I am from “Rise ‘</a:t>
            </a:r>
            <a:r>
              <a:rPr lang="en-US" sz="800" dirty="0" err="1" smtClean="0"/>
              <a:t>n</a:t>
            </a:r>
            <a:r>
              <a:rPr lang="en-US" sz="800" dirty="0" smtClean="0"/>
              <a:t> Shine”</a:t>
            </a:r>
          </a:p>
          <a:p>
            <a:r>
              <a:rPr lang="en-US" sz="800" dirty="0" smtClean="0"/>
              <a:t>Too early every morning</a:t>
            </a:r>
          </a:p>
          <a:p>
            <a:r>
              <a:rPr lang="en-US" sz="800" dirty="0" smtClean="0"/>
              <a:t>From “I’ll give you something to cry about”</a:t>
            </a:r>
          </a:p>
          <a:p>
            <a:r>
              <a:rPr lang="en-US" sz="800" dirty="0" smtClean="0"/>
              <a:t>And following through if you called their bluff.</a:t>
            </a:r>
          </a:p>
          <a:p>
            <a:endParaRPr lang="en-US" sz="800" dirty="0" smtClean="0"/>
          </a:p>
          <a:p>
            <a:r>
              <a:rPr lang="en-US" sz="800" dirty="0" smtClean="0"/>
              <a:t>I am from spaghetti and </a:t>
            </a:r>
            <a:r>
              <a:rPr lang="en-US" sz="800" dirty="0" err="1" smtClean="0"/>
              <a:t>french</a:t>
            </a:r>
            <a:r>
              <a:rPr lang="en-US" sz="800" dirty="0" smtClean="0"/>
              <a:t> fries</a:t>
            </a:r>
          </a:p>
          <a:p>
            <a:r>
              <a:rPr lang="en-US" sz="800" dirty="0" smtClean="0"/>
              <a:t>Which only made sense to us</a:t>
            </a:r>
          </a:p>
          <a:p>
            <a:r>
              <a:rPr lang="en-US" sz="800" dirty="0" smtClean="0"/>
              <a:t>From vegetable soup</a:t>
            </a:r>
          </a:p>
          <a:p>
            <a:r>
              <a:rPr lang="en-US" sz="800" dirty="0" smtClean="0"/>
              <a:t>That’ll cure anything that ails </a:t>
            </a:r>
            <a:r>
              <a:rPr lang="en-US" sz="800" dirty="0" err="1" smtClean="0"/>
              <a:t>ya</a:t>
            </a:r>
            <a:endParaRPr lang="en-US" sz="800" dirty="0" smtClean="0"/>
          </a:p>
          <a:p>
            <a:endParaRPr lang="en-US" sz="800" dirty="0" smtClean="0"/>
          </a:p>
          <a:p>
            <a:r>
              <a:rPr lang="en-US" sz="800" dirty="0" smtClean="0"/>
              <a:t>I am from photo albums</a:t>
            </a:r>
          </a:p>
          <a:p>
            <a:r>
              <a:rPr lang="en-US" sz="800" dirty="0" smtClean="0"/>
              <a:t>Documenting life</a:t>
            </a:r>
          </a:p>
          <a:p>
            <a:r>
              <a:rPr lang="en-US" sz="800" dirty="0" smtClean="0"/>
              <a:t>From boxes in the attic</a:t>
            </a:r>
          </a:p>
          <a:p>
            <a:r>
              <a:rPr lang="en-US" sz="800" dirty="0" smtClean="0"/>
              <a:t>That prove I was here.</a:t>
            </a:r>
          </a:p>
          <a:p>
            <a:endParaRPr lang="en-US" sz="800" dirty="0" smtClean="0"/>
          </a:p>
          <a:p>
            <a:r>
              <a:rPr lang="en-US" sz="800" dirty="0" smtClean="0"/>
              <a:t>I am from love </a:t>
            </a:r>
          </a:p>
          <a:p>
            <a:r>
              <a:rPr lang="en-US" sz="800" dirty="0" smtClean="0"/>
              <a:t>A kind unparalleled</a:t>
            </a:r>
          </a:p>
          <a:p>
            <a:r>
              <a:rPr lang="en-US" sz="800" dirty="0" smtClean="0"/>
              <a:t>From pride and thanks</a:t>
            </a:r>
          </a:p>
          <a:p>
            <a:r>
              <a:rPr lang="en-US" sz="800" dirty="0" smtClean="0"/>
              <a:t>In knowing where I’m from.</a:t>
            </a:r>
          </a:p>
          <a:p>
            <a:endParaRPr lang="en-US" sz="800" dirty="0" smtClean="0"/>
          </a:p>
          <a:p>
            <a:r>
              <a:rPr lang="en-US" sz="800" dirty="0" smtClean="0"/>
              <a:t>~Michael Cook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7936" y="369207"/>
            <a:ext cx="71320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Time to Write!!</a:t>
            </a:r>
          </a:p>
          <a:p>
            <a:endParaRPr lang="en-US" sz="2400" dirty="0" smtClean="0"/>
          </a:p>
          <a:p>
            <a:r>
              <a:rPr lang="en-US" sz="2200" dirty="0" smtClean="0"/>
              <a:t>Use your responses to the prompts and compose your own “Where I’m From Poem.”</a:t>
            </a:r>
          </a:p>
          <a:p>
            <a:endParaRPr lang="en-US" sz="2200" dirty="0" smtClean="0"/>
          </a:p>
          <a:p>
            <a:r>
              <a:rPr lang="en-US" sz="2200" dirty="0" smtClean="0"/>
              <a:t>Feel free to use either George Ella Lyon’s poem or mine as a model to follow.  </a:t>
            </a:r>
          </a:p>
          <a:p>
            <a:r>
              <a:rPr lang="en-US" sz="2200" dirty="0" smtClean="0"/>
              <a:t>You may also go your own route if you feel so inspired.</a:t>
            </a:r>
          </a:p>
          <a:p>
            <a:endParaRPr lang="en-US" sz="2200" dirty="0" smtClean="0"/>
          </a:p>
          <a:p>
            <a:pPr algn="ctr"/>
            <a:r>
              <a:rPr lang="en-US" sz="2400" dirty="0" smtClean="0"/>
              <a:t>15 Minutes…</a:t>
            </a:r>
            <a:endParaRPr lang="en-US" dirty="0" smtClean="0"/>
          </a:p>
        </p:txBody>
      </p:sp>
      <p:sp>
        <p:nvSpPr>
          <p:cNvPr id="5" name="Isosceles Triangle 4"/>
          <p:cNvSpPr/>
          <p:nvPr/>
        </p:nvSpPr>
        <p:spPr>
          <a:xfrm>
            <a:off x="6379951" y="5062758"/>
            <a:ext cx="2232248" cy="154817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 flipV="1">
            <a:off x="6379951" y="3478582"/>
            <a:ext cx="2232248" cy="154817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Pentagon 6"/>
          <p:cNvSpPr/>
          <p:nvPr/>
        </p:nvSpPr>
        <p:spPr>
          <a:xfrm rot="16200000">
            <a:off x="6703987" y="5800840"/>
            <a:ext cx="1584176" cy="108012"/>
          </a:xfrm>
          <a:prstGeom prst="homePlate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Collate 3"/>
          <p:cNvSpPr/>
          <p:nvPr/>
        </p:nvSpPr>
        <p:spPr>
          <a:xfrm>
            <a:off x="6325945" y="3442578"/>
            <a:ext cx="2340260" cy="3204356"/>
          </a:xfrm>
          <a:prstGeom prst="flowChartCollate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9486" y="3658602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15 minutes</a:t>
            </a:r>
            <a:endParaRPr lang="en-GB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861075" y="5818842"/>
            <a:ext cx="1270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dirty="0"/>
              <a:t>End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9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89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9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9277" y="2130111"/>
            <a:ext cx="5148087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Additional Models:</a:t>
            </a:r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7482" y="1069539"/>
            <a:ext cx="59985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What About Yours?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954953" y="3526846"/>
            <a:ext cx="5681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Volunteers?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Each of you has a voice</a:t>
            </a:r>
          </a:p>
          <a:p>
            <a:r>
              <a:rPr lang="en-US" dirty="0" smtClean="0"/>
              <a:t>Each of you has something to share</a:t>
            </a:r>
          </a:p>
          <a:p>
            <a:r>
              <a:rPr lang="en-US" dirty="0" smtClean="0"/>
              <a:t>Each of you contributes positively to this writing community</a:t>
            </a:r>
          </a:p>
          <a:p>
            <a:r>
              <a:rPr lang="en-US" dirty="0" smtClean="0"/>
              <a:t>Consider what you’ve learned about yourself in this exercise (e.g., comfort level in sharing your work; experimenting with the poetic mode; your connections to your peers)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language features you learn from reading and writing poetry carry over to other modes of writing and communication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6066" y="398742"/>
            <a:ext cx="6895839" cy="590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Literature supporting the “Where I’m From” Poem:</a:t>
            </a:r>
          </a:p>
          <a:p>
            <a:endParaRPr lang="en-US" sz="2400" dirty="0" smtClean="0"/>
          </a:p>
          <a:p>
            <a:r>
              <a:rPr lang="en-US" sz="2400" dirty="0" smtClean="0"/>
              <a:t>Bigelow, Bill et al., </a:t>
            </a:r>
            <a:r>
              <a:rPr lang="en-US" sz="2400" i="1" dirty="0" smtClean="0"/>
              <a:t>Rethinking Our Classrooms:   	Teaching for Equity and Justice</a:t>
            </a:r>
            <a:r>
              <a:rPr lang="en-US" sz="2400" dirty="0" smtClean="0"/>
              <a:t>. Milwaukee,  	WI: Rethinking Schools, 1994, pp. 4-5.</a:t>
            </a:r>
          </a:p>
          <a:p>
            <a:endParaRPr lang="en-US" sz="2400" dirty="0" smtClean="0"/>
          </a:p>
          <a:p>
            <a:r>
              <a:rPr lang="en-US" sz="2400" dirty="0" smtClean="0"/>
              <a:t>Blum, Joshua, Holman, Bob &amp; </a:t>
            </a:r>
            <a:r>
              <a:rPr lang="en-US" sz="2400" dirty="0" err="1" smtClean="0"/>
              <a:t>Pelington</a:t>
            </a:r>
            <a:r>
              <a:rPr lang="en-US" sz="2400" dirty="0" smtClean="0"/>
              <a:t>, Mark 	(Eds.). 	</a:t>
            </a:r>
            <a:r>
              <a:rPr lang="en-US" sz="2400" i="1" dirty="0" smtClean="0"/>
              <a:t>The United States of Poetry. New 	York: Harry N. 	Adams, 1996.</a:t>
            </a:r>
          </a:p>
          <a:p>
            <a:endParaRPr lang="en-US" sz="2400" dirty="0" smtClean="0"/>
          </a:p>
          <a:p>
            <a:r>
              <a:rPr lang="en-US" sz="2400" dirty="0" smtClean="0"/>
              <a:t>Christensen, Linda (1998). </a:t>
            </a:r>
            <a:r>
              <a:rPr lang="en-US" sz="2400" i="1" dirty="0" smtClean="0"/>
              <a:t>Where I’m From: 	Inviting 	Students’ Lives into the Classroom. 	Rethinking 	Schools, 12(2), pp. 22-23.</a:t>
            </a:r>
          </a:p>
          <a:p>
            <a:endParaRPr lang="en-US" sz="2400" i="1" dirty="0" smtClean="0"/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Introduces poetry or creative writing about the self</a:t>
            </a:r>
          </a:p>
          <a:p>
            <a:r>
              <a:rPr lang="en-US" dirty="0" smtClean="0"/>
              <a:t>Utilizes model texts and mentor authors</a:t>
            </a:r>
          </a:p>
          <a:p>
            <a:r>
              <a:rPr lang="en-US" dirty="0" smtClean="0"/>
              <a:t>Provides structure and scaffolding to writers</a:t>
            </a:r>
          </a:p>
          <a:p>
            <a:r>
              <a:rPr lang="en-US" dirty="0" smtClean="0"/>
              <a:t>Promotes classroom environment and peer relationships by spotlighting and valuing both similarities and differences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Gives voice to all students’ experiences and what they bring to the writing community</a:t>
            </a:r>
          </a:p>
          <a:p>
            <a:r>
              <a:rPr lang="en-US" dirty="0" smtClean="0"/>
              <a:t>Helps to break down writing apprehension</a:t>
            </a:r>
          </a:p>
          <a:p>
            <a:r>
              <a:rPr lang="en-US" dirty="0" smtClean="0"/>
              <a:t>Ultimately strengthens collegiality and conferencing in the writing classroom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Model of “Where I’m From”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Where Im From Poem Exampl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2529" y="1173750"/>
            <a:ext cx="529907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Prompts to get you started…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8 separate prompts</a:t>
            </a:r>
          </a:p>
          <a:p>
            <a:r>
              <a:rPr lang="en-US" dirty="0" smtClean="0"/>
              <a:t>2 minutes per prompt</a:t>
            </a:r>
          </a:p>
          <a:p>
            <a:endParaRPr lang="en-US" dirty="0" smtClean="0"/>
          </a:p>
          <a:p>
            <a:r>
              <a:rPr lang="en-US" dirty="0" smtClean="0"/>
              <a:t>Time to write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046530"/>
          </a:xfrm>
        </p:spPr>
        <p:txBody>
          <a:bodyPr/>
          <a:lstStyle/>
          <a:p>
            <a:r>
              <a:rPr lang="en-US" dirty="0" smtClean="0"/>
              <a:t>List things you remember from around your house as a child</a:t>
            </a:r>
          </a:p>
          <a:p>
            <a:endParaRPr lang="en-US" dirty="0"/>
          </a:p>
        </p:txBody>
      </p:sp>
      <p:sp>
        <p:nvSpPr>
          <p:cNvPr id="10" name="Isosceles Triangle 9"/>
          <p:cNvSpPr/>
          <p:nvPr/>
        </p:nvSpPr>
        <p:spPr>
          <a:xfrm>
            <a:off x="3509882" y="4193758"/>
            <a:ext cx="2232248" cy="154817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Isosceles Triangle 10"/>
          <p:cNvSpPr/>
          <p:nvPr/>
        </p:nvSpPr>
        <p:spPr>
          <a:xfrm flipV="1">
            <a:off x="3509882" y="2609582"/>
            <a:ext cx="2232248" cy="154817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Pentagon 11"/>
          <p:cNvSpPr/>
          <p:nvPr/>
        </p:nvSpPr>
        <p:spPr>
          <a:xfrm rot="16200000">
            <a:off x="3833918" y="4931840"/>
            <a:ext cx="1584176" cy="108012"/>
          </a:xfrm>
          <a:prstGeom prst="homePlate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Collate 3"/>
          <p:cNvSpPr/>
          <p:nvPr/>
        </p:nvSpPr>
        <p:spPr>
          <a:xfrm>
            <a:off x="3455876" y="2573578"/>
            <a:ext cx="2340260" cy="3204356"/>
          </a:xfrm>
          <a:prstGeom prst="flowChartCollate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33536" y="278960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2 minutes</a:t>
            </a:r>
            <a:endParaRPr lang="en-GB" dirty="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991006" y="4949842"/>
            <a:ext cx="1270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dirty="0"/>
              <a:t>End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12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2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113376"/>
          </a:xfrm>
        </p:spPr>
        <p:txBody>
          <a:bodyPr/>
          <a:lstStyle/>
          <a:p>
            <a:r>
              <a:rPr lang="en-US" dirty="0" smtClean="0"/>
              <a:t>List things you found in your yard as a child.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455876" y="4260604"/>
            <a:ext cx="2232248" cy="154817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 flipV="1">
            <a:off x="3455876" y="2676428"/>
            <a:ext cx="2232248" cy="154817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Pentagon 5"/>
          <p:cNvSpPr/>
          <p:nvPr/>
        </p:nvSpPr>
        <p:spPr>
          <a:xfrm rot="16200000">
            <a:off x="3779912" y="4998686"/>
            <a:ext cx="1584176" cy="108012"/>
          </a:xfrm>
          <a:prstGeom prst="homePlate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lowchart: Collate 3"/>
          <p:cNvSpPr/>
          <p:nvPr/>
        </p:nvSpPr>
        <p:spPr>
          <a:xfrm>
            <a:off x="3401870" y="2640424"/>
            <a:ext cx="2340260" cy="3204356"/>
          </a:xfrm>
          <a:prstGeom prst="flowChartCollate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9530" y="285644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2 minutes</a:t>
            </a:r>
            <a:endParaRPr lang="en-GB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937000" y="5016688"/>
            <a:ext cx="1270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dirty="0"/>
              <a:t>End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1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2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 3: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77914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List things found in your neighborhood (or relatively nearby your house) when you were young.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401870" y="4185084"/>
            <a:ext cx="2232248" cy="154817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 flipV="1">
            <a:off x="3401870" y="2600908"/>
            <a:ext cx="2232248" cy="154817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Pentagon 5"/>
          <p:cNvSpPr/>
          <p:nvPr/>
        </p:nvSpPr>
        <p:spPr>
          <a:xfrm rot="16200000">
            <a:off x="3725906" y="4923166"/>
            <a:ext cx="1584176" cy="108012"/>
          </a:xfrm>
          <a:prstGeom prst="homePlate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lowchart: Collate 3"/>
          <p:cNvSpPr/>
          <p:nvPr/>
        </p:nvSpPr>
        <p:spPr>
          <a:xfrm>
            <a:off x="3347864" y="2564904"/>
            <a:ext cx="2340260" cy="3204356"/>
          </a:xfrm>
          <a:prstGeom prst="flowChartCollate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5524" y="278092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2 minutes</a:t>
            </a:r>
            <a:endParaRPr lang="en-GB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82994" y="4941168"/>
            <a:ext cx="1270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dirty="0"/>
              <a:t>End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1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2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 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113376"/>
          </a:xfrm>
        </p:spPr>
        <p:txBody>
          <a:bodyPr/>
          <a:lstStyle/>
          <a:p>
            <a:r>
              <a:rPr lang="en-US" dirty="0" smtClean="0"/>
              <a:t>List names of relatives (these can be nicknames, pet names, things only you called them, etc.).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3401870" y="4260604"/>
            <a:ext cx="2232248" cy="154817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Isosceles Triangle 4"/>
          <p:cNvSpPr/>
          <p:nvPr/>
        </p:nvSpPr>
        <p:spPr>
          <a:xfrm flipV="1">
            <a:off x="3401870" y="2676428"/>
            <a:ext cx="2232248" cy="154817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Pentagon 5"/>
          <p:cNvSpPr/>
          <p:nvPr/>
        </p:nvSpPr>
        <p:spPr>
          <a:xfrm rot="16200000">
            <a:off x="3725906" y="4998686"/>
            <a:ext cx="1584176" cy="108012"/>
          </a:xfrm>
          <a:prstGeom prst="homePlate">
            <a:avLst/>
          </a:prstGeom>
          <a:solidFill>
            <a:srgbClr val="993300"/>
          </a:solidFill>
          <a:ln>
            <a:solidFill>
              <a:srgbClr val="99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lowchart: Collate 3"/>
          <p:cNvSpPr/>
          <p:nvPr/>
        </p:nvSpPr>
        <p:spPr>
          <a:xfrm>
            <a:off x="3347864" y="2640424"/>
            <a:ext cx="2340260" cy="3204356"/>
          </a:xfrm>
          <a:prstGeom prst="flowChartCollate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5524" y="285644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2 minutes</a:t>
            </a:r>
            <a:endParaRPr lang="en-GB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82994" y="5016688"/>
            <a:ext cx="1270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800" dirty="0"/>
              <a:t>End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1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2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3500</TotalTime>
  <Words>659</Words>
  <Application>Microsoft Macintosh PowerPoint</Application>
  <PresentationFormat>On-screen Show (4:3)</PresentationFormat>
  <Paragraphs>124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Where I’m From Poems</vt:lpstr>
      <vt:lpstr>What Works</vt:lpstr>
      <vt:lpstr>PowerPoint Presentation</vt:lpstr>
      <vt:lpstr>A Model of “Where I’m From”</vt:lpstr>
      <vt:lpstr>Prompts to get you started…</vt:lpstr>
      <vt:lpstr>Prompt 1:</vt:lpstr>
      <vt:lpstr>Prompt 2:</vt:lpstr>
      <vt:lpstr>Prompt 3:</vt:lpstr>
      <vt:lpstr>Prompt 4:</vt:lpstr>
      <vt:lpstr>Prompt 5:</vt:lpstr>
      <vt:lpstr>Prompt 6:</vt:lpstr>
      <vt:lpstr>Prompt 7:</vt:lpstr>
      <vt:lpstr>Prompt 8:</vt:lpstr>
      <vt:lpstr>My “Where I’m From” Poem</vt:lpstr>
      <vt:lpstr>PowerPoint Presentation</vt:lpstr>
      <vt:lpstr>PowerPoint Presentation</vt:lpstr>
      <vt:lpstr>PowerPoint Presentation</vt:lpstr>
      <vt:lpstr>Takeaways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I’m From Poems</dc:title>
  <dc:creator>Michael Cook</dc:creator>
  <cp:lastModifiedBy>Info Tech</cp:lastModifiedBy>
  <cp:revision>22</cp:revision>
  <dcterms:created xsi:type="dcterms:W3CDTF">2013-12-30T16:44:05Z</dcterms:created>
  <dcterms:modified xsi:type="dcterms:W3CDTF">2016-02-07T17:27:56Z</dcterms:modified>
</cp:coreProperties>
</file>